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12192000" cy="6858000"/>
  <p:notesSz cx="6858000" cy="9144000"/>
  <p:custShowLst>
    <p:custShow name="Apresentação personalizada 1" id="0">
      <p:sldLst>
        <p:sld r:id="rId2"/>
        <p:sld r:id="rId3"/>
        <p:sld r:id="rId4"/>
      </p:sldLst>
    </p:custShow>
  </p:custShowLst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963" autoAdjust="0"/>
    <p:restoredTop sz="94660"/>
  </p:normalViewPr>
  <p:slideViewPr>
    <p:cSldViewPr snapToGrid="0">
      <p:cViewPr varScale="1">
        <p:scale>
          <a:sx n="86" d="100"/>
          <a:sy n="86" d="100"/>
        </p:scale>
        <p:origin x="394" y="5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4622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çã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7992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899881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o Cartão de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5266793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dadeiro ou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768160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55610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  <a:prstGeom prst="rect">
            <a:avLst/>
          </a:prstGeom>
        </p:spPr>
        <p:txBody>
          <a:bodyPr/>
          <a:lstStyle/>
          <a:p>
            <a:fld id="{7CE9A51E-7649-4187-9B15-533DA4F52494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8219058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18202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0" name="Freeform 11"/>
          <p:cNvSpPr/>
          <p:nvPr userDrawn="1"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9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469039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19744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sz="3600"/>
            </a:lvl1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0" y="71669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21412265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2592924" y="624110"/>
            <a:ext cx="8911687" cy="1280890"/>
          </a:xfrm>
        </p:spPr>
        <p:txBody>
          <a:bodyPr/>
          <a:lstStyle>
            <a:lvl1pPr>
              <a:defRPr sz="3600"/>
            </a:lvl1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78667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pt-BR" dirty="0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51989010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00699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88928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7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pt-BR" sz="4800" dirty="0" smtClean="0">
                <a:solidFill>
                  <a:srgbClr val="8AB833">
                    <a:lumMod val="75000"/>
                  </a:srgbClr>
                </a:solidFill>
              </a:rPr>
              <a:t>TREINAMENTO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0D8103-D803-42BC-8C04-5C2ECD286CD3}" type="datetimeFigureOut">
              <a:rPr lang="pt-BR" smtClean="0"/>
              <a:t>23/09/2015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37" name="Freeform 11"/>
          <p:cNvSpPr/>
          <p:nvPr userDrawn="1"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6810163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  <p:sldLayoutId id="2147483676" r:id="rId15"/>
  </p:sldLayoutIdLst>
  <p:timing>
    <p:tnLst>
      <p:par>
        <p:cTn id="1" dur="indefinite" restart="never" nodeType="tmRoot"/>
      </p:par>
    </p:tnLst>
  </p:timing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effectLst>
            <a:innerShdw blurRad="63500" dist="50800" dir="13500000">
              <a:prstClr val="black">
                <a:alpha val="50000"/>
              </a:prstClr>
            </a:innerShdw>
          </a:effectLst>
        </p:spPr>
        <p:txBody>
          <a:bodyPr>
            <a:normAutofit fontScale="90000"/>
          </a:bodyPr>
          <a:lstStyle/>
          <a:p>
            <a:r>
              <a:rPr lang="pt-BR" sz="4800" dirty="0">
                <a:solidFill>
                  <a:srgbClr val="8AB833">
                    <a:lumMod val="75000"/>
                  </a:srgbClr>
                </a:solidFill>
              </a:rPr>
              <a:t>TREINAMENTO</a:t>
            </a:r>
            <a:r>
              <a:rPr lang="pt-BR" b="1" dirty="0" smtClean="0"/>
              <a:t/>
            </a:r>
            <a:br>
              <a:rPr lang="pt-BR" b="1" dirty="0" smtClean="0"/>
            </a:br>
            <a:endParaRPr lang="pt-BR" dirty="0"/>
          </a:p>
        </p:txBody>
      </p:sp>
      <p:sp>
        <p:nvSpPr>
          <p:cNvPr id="4" name="Retângulo 3"/>
          <p:cNvSpPr/>
          <p:nvPr/>
        </p:nvSpPr>
        <p:spPr>
          <a:xfrm>
            <a:off x="2739600" y="2903413"/>
            <a:ext cx="7335663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pt-BR" sz="7200" b="1" kern="0" dirty="0">
                <a:solidFill>
                  <a:srgbClr val="549E39">
                    <a:lumMod val="75000"/>
                  </a:srgbClr>
                </a:solidFill>
                <a:latin typeface="Calibri Light"/>
              </a:rPr>
              <a:t>Resumo Favorecido</a:t>
            </a:r>
            <a:endParaRPr lang="pt-BR" sz="7200" kern="0" dirty="0">
              <a:solidFill>
                <a:srgbClr val="549E39">
                  <a:lumMod val="75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01770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68814" y="1867256"/>
            <a:ext cx="7482625" cy="43549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325482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76400" y="1573361"/>
            <a:ext cx="10515600" cy="5909047"/>
          </a:xfrm>
        </p:spPr>
        <p:txBody>
          <a:bodyPr>
            <a:noAutofit/>
          </a:bodyPr>
          <a:lstStyle/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sz="2200" b="1" u="sng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Período </a:t>
            </a:r>
            <a:r>
              <a:rPr lang="pt-BR" sz="22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de a: </a:t>
            </a:r>
            <a:r>
              <a:rPr lang="pt-BR" sz="2200" dirty="0">
                <a:solidFill>
                  <a:schemeClr val="tx1"/>
                </a:solidFill>
                <a:latin typeface="Arial Black" panose="020B0A04020102020204" pitchFamily="34" charset="0"/>
              </a:rPr>
              <a:t>Filtro de data por período;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sz="22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Departamento: </a:t>
            </a:r>
            <a:r>
              <a:rPr lang="pt-BR" sz="2200" dirty="0">
                <a:solidFill>
                  <a:schemeClr val="tx1"/>
                </a:solidFill>
                <a:latin typeface="Arial Black" panose="020B0A04020102020204" pitchFamily="34" charset="0"/>
              </a:rPr>
              <a:t>Filtro pelo departamento do lançamento;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sz="22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Imprimir – F2: </a:t>
            </a:r>
            <a:r>
              <a:rPr lang="pt-BR" sz="2200" dirty="0">
                <a:solidFill>
                  <a:schemeClr val="tx1"/>
                </a:solidFill>
                <a:latin typeface="Arial Black" panose="020B0A04020102020204" pitchFamily="34" charset="0"/>
              </a:rPr>
              <a:t>Imprime os favorecidos e seus totais;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sz="22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Lista Favorecido: </a:t>
            </a:r>
            <a:r>
              <a:rPr lang="pt-BR" sz="2200" dirty="0">
                <a:solidFill>
                  <a:schemeClr val="tx1"/>
                </a:solidFill>
                <a:latin typeface="Arial Black" panose="020B0A04020102020204" pitchFamily="34" charset="0"/>
              </a:rPr>
              <a:t>Lista os favorecidos e seus valores;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sz="22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Receitas: </a:t>
            </a:r>
            <a:r>
              <a:rPr lang="pt-BR" sz="2200" dirty="0">
                <a:solidFill>
                  <a:schemeClr val="tx1"/>
                </a:solidFill>
                <a:latin typeface="Arial Black" panose="020B0A04020102020204" pitchFamily="34" charset="0"/>
              </a:rPr>
              <a:t>Totais de receitas dos favorecidos;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sz="22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Despesas: </a:t>
            </a:r>
            <a:r>
              <a:rPr lang="pt-BR" sz="2200" dirty="0">
                <a:solidFill>
                  <a:schemeClr val="tx1"/>
                </a:solidFill>
                <a:latin typeface="Arial Black" panose="020B0A04020102020204" pitchFamily="34" charset="0"/>
              </a:rPr>
              <a:t>Totais de despesas dos favorecidos;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sz="22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Resultado: </a:t>
            </a:r>
            <a:r>
              <a:rPr lang="pt-BR" sz="2200" dirty="0">
                <a:solidFill>
                  <a:schemeClr val="tx1"/>
                </a:solidFill>
                <a:latin typeface="Arial Black" panose="020B0A04020102020204" pitchFamily="34" charset="0"/>
              </a:rPr>
              <a:t>Resultado de (receitas – despesas);</a:t>
            </a:r>
          </a:p>
          <a:p>
            <a:pPr marL="457200" lvl="0" indent="-457200" algn="just">
              <a:lnSpc>
                <a:spcPct val="150000"/>
              </a:lnSpc>
              <a:buFont typeface="+mj-lt"/>
              <a:buAutoNum type="arabicPeriod"/>
            </a:pPr>
            <a:r>
              <a:rPr lang="pt-BR" sz="2200" b="1" u="sng" dirty="0">
                <a:solidFill>
                  <a:schemeClr val="tx1"/>
                </a:solidFill>
                <a:latin typeface="Arial Black" panose="020B0A04020102020204" pitchFamily="34" charset="0"/>
              </a:rPr>
              <a:t>Sair – F12: </a:t>
            </a:r>
            <a:r>
              <a:rPr lang="pt-BR" sz="2200" dirty="0">
                <a:solidFill>
                  <a:schemeClr val="tx1"/>
                </a:solidFill>
                <a:latin typeface="Arial Black" panose="020B0A04020102020204" pitchFamily="34" charset="0"/>
              </a:rPr>
              <a:t>Sair da </a:t>
            </a:r>
            <a:r>
              <a:rPr lang="pt-BR" sz="2200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tela.</a:t>
            </a:r>
            <a:endParaRPr lang="pt-BR" sz="2200" dirty="0">
              <a:solidFill>
                <a:schemeClr val="tx1"/>
              </a:solidFill>
              <a:latin typeface="Arial Black" panose="020B0A04020102020204" pitchFamily="34" charset="0"/>
            </a:endParaRPr>
          </a:p>
          <a:p>
            <a:pPr lvl="0" algn="just">
              <a:lnSpc>
                <a:spcPct val="150000"/>
              </a:lnSpc>
            </a:pPr>
            <a:endParaRPr lang="pt-BR" sz="2100" b="1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lvl="0" algn="just">
              <a:lnSpc>
                <a:spcPct val="150000"/>
              </a:lnSpc>
            </a:pPr>
            <a:endParaRPr lang="pt-BR" sz="2100" b="1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lvl="0" algn="just">
              <a:lnSpc>
                <a:spcPct val="150000"/>
              </a:lnSpc>
            </a:pPr>
            <a:endParaRPr lang="pt-BR" sz="2100" b="1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lvl="0" algn="just">
              <a:lnSpc>
                <a:spcPct val="150000"/>
              </a:lnSpc>
            </a:pPr>
            <a:endParaRPr lang="pt-BR" sz="2100" b="1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lvl="0" algn="just">
              <a:lnSpc>
                <a:spcPct val="150000"/>
              </a:lnSpc>
            </a:pPr>
            <a:endParaRPr lang="pt-BR" sz="2100" b="1" dirty="0">
              <a:solidFill>
                <a:schemeClr val="bg1"/>
              </a:solidFill>
              <a:latin typeface="Arial Black" panose="020B0A04020102020204" pitchFamily="34" charset="0"/>
            </a:endParaRPr>
          </a:p>
          <a:p>
            <a:pPr lvl="0" algn="just">
              <a:lnSpc>
                <a:spcPct val="150000"/>
              </a:lnSpc>
            </a:pPr>
            <a:endParaRPr lang="pt-BR" sz="2100" b="1" dirty="0" smtClean="0">
              <a:solidFill>
                <a:schemeClr val="bg1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35807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acho">
  <a:themeElements>
    <a:clrScheme name="Verde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Cacho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acho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451</TotalTime>
  <Words>75</Words>
  <Application>Microsoft Office PowerPoint</Application>
  <PresentationFormat>Widescreen</PresentationFormat>
  <Paragraphs>14</Paragraphs>
  <Slides>3</Slides>
  <Notes>0</Notes>
  <HiddenSlides>0</HiddenSlides>
  <MMClips>0</MMClips>
  <ScaleCrop>false</ScaleCrop>
  <HeadingPairs>
    <vt:vector size="8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3</vt:i4>
      </vt:variant>
      <vt:variant>
        <vt:lpstr>Apresentações personalizadas</vt:lpstr>
      </vt:variant>
      <vt:variant>
        <vt:i4>1</vt:i4>
      </vt:variant>
    </vt:vector>
  </HeadingPairs>
  <TitlesOfParts>
    <vt:vector size="10" baseType="lpstr">
      <vt:lpstr>Arial</vt:lpstr>
      <vt:lpstr>Arial Black</vt:lpstr>
      <vt:lpstr>Calibri Light</vt:lpstr>
      <vt:lpstr>Century Gothic</vt:lpstr>
      <vt:lpstr>Wingdings 3</vt:lpstr>
      <vt:lpstr>Cacho</vt:lpstr>
      <vt:lpstr>TREINAMENTO </vt:lpstr>
      <vt:lpstr>Apresentação do PowerPoint</vt:lpstr>
      <vt:lpstr>Apresentação do PowerPoint</vt:lpstr>
      <vt:lpstr>Apresentação personalizada 1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User</dc:creator>
  <cp:lastModifiedBy>User</cp:lastModifiedBy>
  <cp:revision>27</cp:revision>
  <dcterms:created xsi:type="dcterms:W3CDTF">2015-08-31T22:24:57Z</dcterms:created>
  <dcterms:modified xsi:type="dcterms:W3CDTF">2015-09-23T18:09:14Z</dcterms:modified>
</cp:coreProperties>
</file>