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72070" y="2716566"/>
            <a:ext cx="7637755" cy="2041745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Resumo Categoria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599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25854" y="897307"/>
            <a:ext cx="10327592" cy="58497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pt-BR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Apresenta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o resumo das categorias cadastradas no sistema conforme pesquisa realizada.</a:t>
            </a:r>
          </a:p>
          <a:p>
            <a:pPr algn="just">
              <a:lnSpc>
                <a:spcPct val="150000"/>
              </a:lnSpc>
            </a:pP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785" y="2473255"/>
            <a:ext cx="6467730" cy="4273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45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8180" y="1400466"/>
            <a:ext cx="10515600" cy="6016828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Período de/a: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Buscar por data inicial e final;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Departamento: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Para definir uma pesquisa por departamento;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Campo de busca: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Permite personalizar pesquisa;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Lista de Categoria: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Apresenta uma lista de categorias conforme pesquisa realizada;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Lista de Favorecido: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Apresenta os favorecidos relacionados às categorias</a:t>
            </a:r>
            <a:r>
              <a:rPr lang="pt-BR" sz="1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Receitas: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Mostra o total das receitas referentes às categorias pesquisadas;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Despesas: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Mostra as despesas referentes às categorias pesquisas;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18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Resultado:</a:t>
            </a:r>
            <a:r>
              <a:rPr lang="pt-BR" sz="18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1800" dirty="0">
                <a:solidFill>
                  <a:schemeClr val="tx1"/>
                </a:solidFill>
                <a:latin typeface="Arial Black" panose="020B0A04020102020204" pitchFamily="34" charset="0"/>
              </a:rPr>
              <a:t>Apresenta o saldo referente às categorias pesquisadas, pois é realizado um calculo entre receitas menos despesas, apresentado o resultado;</a:t>
            </a:r>
          </a:p>
          <a:p>
            <a:pPr lvl="0">
              <a:lnSpc>
                <a:spcPct val="150000"/>
              </a:lnSpc>
            </a:pPr>
            <a:endParaRPr lang="pt-BR" sz="1800" dirty="0">
              <a:solidFill>
                <a:schemeClr val="tx1"/>
              </a:solidFill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66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02867" y="1121545"/>
            <a:ext cx="10515600" cy="1500187"/>
          </a:xfrm>
        </p:spPr>
        <p:txBody>
          <a:bodyPr>
            <a:normAutofit/>
          </a:bodyPr>
          <a:lstStyle/>
          <a:p>
            <a:pPr lvl="0" algn="just"/>
            <a:endParaRPr lang="pt-BR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9"/>
            </a:pP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Resumo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Simples – F2: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Permite imprimir o resumo de forma simples;</a:t>
            </a: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233" y="3004585"/>
            <a:ext cx="7622867" cy="2437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176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1465828"/>
            <a:ext cx="10515600" cy="1500187"/>
          </a:xfrm>
        </p:spPr>
        <p:txBody>
          <a:bodyPr/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0"/>
            </a:pPr>
            <a:r>
              <a:rPr lang="pt-BR" sz="2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Resumo 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Detalhado A – F3: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Para realizar a impressão de resumo detalhado por categoria;</a:t>
            </a: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202" y="3037037"/>
            <a:ext cx="7002896" cy="345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07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1379681"/>
            <a:ext cx="10515600" cy="1500187"/>
          </a:xfrm>
        </p:spPr>
        <p:txBody>
          <a:bodyPr>
            <a:normAutofit lnSpcReduction="10000"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1"/>
            </a:pPr>
            <a:r>
              <a:rPr lang="pt-BR" sz="22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1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Resumo </a:t>
            </a:r>
            <a:r>
              <a:rPr lang="pt-BR" sz="21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Detalhado B – F4:</a:t>
            </a:r>
            <a:r>
              <a:rPr lang="pt-BR" sz="21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100" dirty="0">
                <a:solidFill>
                  <a:schemeClr val="tx1"/>
                </a:solidFill>
                <a:latin typeface="Arial Black" panose="020B0A04020102020204" pitchFamily="34" charset="0"/>
              </a:rPr>
              <a:t>Permite fazer a impressão do resumo detalhado conforme layout do B, onde são separadas as categorias de entrada e das saídas;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888" y="2808847"/>
            <a:ext cx="6097524" cy="4049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99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1470331"/>
            <a:ext cx="10515600" cy="1500187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2"/>
            </a:pPr>
            <a:r>
              <a:rPr lang="pt-BR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Apuração </a:t>
            </a:r>
            <a:r>
              <a:rPr lang="pt-BR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Resultados – F5:</a:t>
            </a:r>
            <a:r>
              <a:rPr lang="pt-BR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Mostra as informações referentes ao faturamento, custo de vendas e custos fixos da empresa;</a:t>
            </a:r>
          </a:p>
          <a:p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098" y="2970518"/>
            <a:ext cx="7211104" cy="3219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783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51951" y="1437140"/>
            <a:ext cx="10515600" cy="1500187"/>
          </a:xfrm>
        </p:spPr>
        <p:txBody>
          <a:bodyPr/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3"/>
            </a:pPr>
            <a:r>
              <a:rPr lang="pt-BR" sz="2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Resumo 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Detalhado C – F6: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Apresenta um resumo detalhado, conforme categoria e favorecido;</a:t>
            </a:r>
          </a:p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585" y="2715385"/>
            <a:ext cx="5308130" cy="404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9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22973" y="1427388"/>
            <a:ext cx="10515600" cy="2123681"/>
          </a:xfrm>
        </p:spPr>
        <p:txBody>
          <a:bodyPr anchor="ctr"/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4"/>
            </a:pPr>
            <a:r>
              <a:rPr lang="pt-BR" sz="2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Resumo 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Débito – F7:</a:t>
            </a:r>
            <a:r>
              <a:rPr lang="pt-BR" sz="22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Apresenta o resumo de débito conforme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14"/>
            </a:pPr>
            <a:r>
              <a:rPr lang="pt-BR" sz="22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Sair 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– F12: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Opção para sair da tela.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837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469</TotalTime>
  <Words>235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  <vt:variant>
        <vt:lpstr>Apresentações personalizadas</vt:lpstr>
      </vt:variant>
      <vt:variant>
        <vt:i4>1</vt:i4>
      </vt:variant>
    </vt:vector>
  </HeadingPairs>
  <TitlesOfParts>
    <vt:vector size="16" baseType="lpstr">
      <vt:lpstr>Arial</vt:lpstr>
      <vt:lpstr>Arial Black</vt:lpstr>
      <vt:lpstr>Calibri Light</vt:lpstr>
      <vt:lpstr>Century Gothic</vt:lpstr>
      <vt:lpstr>Wingdings 3</vt:lpstr>
      <vt:lpstr>Cacho</vt:lpstr>
      <vt:lpstr>Resumo Categoria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30</cp:revision>
  <dcterms:created xsi:type="dcterms:W3CDTF">2015-08-31T22:24:57Z</dcterms:created>
  <dcterms:modified xsi:type="dcterms:W3CDTF">2015-09-23T18:37:57Z</dcterms:modified>
</cp:coreProperties>
</file>