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custShowLst>
    <p:custShow name="Apresentação personalizada 1" id="0">
      <p:sldLst/>
    </p:custShow>
  </p:custShowLst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3" autoAdjust="0"/>
    <p:restoredTop sz="94660"/>
  </p:normalViewPr>
  <p:slideViewPr>
    <p:cSldViewPr snapToGrid="0">
      <p:cViewPr varScale="1">
        <p:scale>
          <a:sx n="86" d="100"/>
          <a:sy n="86" d="100"/>
        </p:scale>
        <p:origin x="394" y="-355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62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99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988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6679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681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561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/>
          <a:p>
            <a:fld id="{7CE9A51E-7649-4187-9B15-533DA4F52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2190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820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 userDrawn="1"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903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974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0" y="71669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141226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592924" y="624110"/>
            <a:ext cx="8911687" cy="1280890"/>
          </a:xfrm>
        </p:spPr>
        <p:txBody>
          <a:bodyPr/>
          <a:lstStyle>
            <a:lvl1pPr>
              <a:defRPr sz="3600"/>
            </a:lvl1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866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519890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0699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892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37" name="Freeform 11"/>
          <p:cNvSpPr/>
          <p:nvPr userDrawn="1"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681016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189825" y="2423979"/>
            <a:ext cx="9144000" cy="2387600"/>
          </a:xfr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/>
          </a:bodyPr>
          <a:lstStyle/>
          <a:p>
            <a:r>
              <a:rPr lang="pt-BR" sz="7200" b="1" kern="0" dirty="0">
                <a:solidFill>
                  <a:srgbClr val="549E39">
                    <a:lumMod val="75000"/>
                  </a:srgbClr>
                </a:solidFill>
                <a:latin typeface="Calibri Light"/>
                <a:ea typeface="+mn-ea"/>
                <a:cs typeface="+mn-cs"/>
              </a:rPr>
              <a:t>Apurações</a:t>
            </a:r>
            <a:r>
              <a:rPr lang="pt-BR" b="1" dirty="0" smtClean="0">
                <a:solidFill>
                  <a:schemeClr val="tx1"/>
                </a:solidFill>
              </a:rPr>
              <a:t> </a:t>
            </a:r>
            <a:r>
              <a:rPr lang="pt-BR" sz="7200" b="1" kern="0" dirty="0">
                <a:solidFill>
                  <a:srgbClr val="549E39">
                    <a:lumMod val="75000"/>
                  </a:srgbClr>
                </a:solidFill>
                <a:latin typeface="Calibri Light"/>
                <a:ea typeface="+mn-ea"/>
                <a:cs typeface="+mn-cs"/>
              </a:rPr>
              <a:t>Anuais</a:t>
            </a:r>
            <a:r>
              <a:rPr lang="pt-BR" b="1" dirty="0" smtClean="0"/>
              <a:t/>
            </a:r>
            <a:br>
              <a:rPr lang="pt-BR" b="1" dirty="0" smtClean="0"/>
            </a:b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935410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249" y="2348677"/>
            <a:ext cx="5660025" cy="2231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47579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550942" y="1694677"/>
            <a:ext cx="10515600" cy="5909047"/>
          </a:xfrm>
        </p:spPr>
        <p:txBody>
          <a:bodyPr>
            <a:noAutofit/>
          </a:bodyPr>
          <a:lstStyle/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000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Ano</a:t>
            </a:r>
            <a:r>
              <a:rPr lang="pt-BR" sz="20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: </a:t>
            </a:r>
            <a:r>
              <a:rPr lang="pt-BR" sz="2000" dirty="0">
                <a:solidFill>
                  <a:schemeClr val="tx1"/>
                </a:solidFill>
                <a:latin typeface="Arial Black" panose="020B0A04020102020204" pitchFamily="34" charset="0"/>
              </a:rPr>
              <a:t>Filtro de Ano da apuração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0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Imprime Custo X Lucro-F2: </a:t>
            </a:r>
            <a:r>
              <a:rPr lang="pt-BR" sz="2000" dirty="0">
                <a:solidFill>
                  <a:schemeClr val="tx1"/>
                </a:solidFill>
                <a:latin typeface="Arial Black" panose="020B0A04020102020204" pitchFamily="34" charset="0"/>
              </a:rPr>
              <a:t>Imprime apuração por lucro x Custo cadastrado nos itens de apuração;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0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Imprime Caixa – F3: </a:t>
            </a:r>
            <a:r>
              <a:rPr lang="pt-BR" sz="2000" dirty="0">
                <a:solidFill>
                  <a:schemeClr val="tx1"/>
                </a:solidFill>
                <a:latin typeface="Arial Black" panose="020B0A04020102020204" pitchFamily="34" charset="0"/>
              </a:rPr>
              <a:t>Imprime o caixa por mês;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0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Sair – F12:</a:t>
            </a:r>
            <a:r>
              <a:rPr lang="pt-BR" sz="2000" u="sng" dirty="0">
                <a:solidFill>
                  <a:schemeClr val="tx1"/>
                </a:solidFill>
                <a:latin typeface="Arial Black" panose="020B0A04020102020204" pitchFamily="34" charset="0"/>
              </a:rPr>
              <a:t> </a:t>
            </a:r>
            <a:r>
              <a:rPr lang="pt-BR" sz="2000" dirty="0">
                <a:solidFill>
                  <a:schemeClr val="tx1"/>
                </a:solidFill>
                <a:latin typeface="Arial Black" panose="020B0A04020102020204" pitchFamily="34" charset="0"/>
              </a:rPr>
              <a:t>Sair da </a:t>
            </a:r>
            <a:r>
              <a:rPr lang="pt-BR" sz="2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tela.</a:t>
            </a:r>
            <a:endParaRPr lang="pt-BR" sz="20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599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ho">
  <a:themeElements>
    <a:clrScheme name="Verd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436</TotalTime>
  <Words>45</Words>
  <Application>Microsoft Office PowerPoint</Application>
  <PresentationFormat>Widescreen</PresentationFormat>
  <Paragraphs>9</Paragraphs>
  <Slides>3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  <vt:variant>
        <vt:lpstr>Apresentações personalizadas</vt:lpstr>
      </vt:variant>
      <vt:variant>
        <vt:i4>1</vt:i4>
      </vt:variant>
    </vt:vector>
  </HeadingPairs>
  <TitlesOfParts>
    <vt:vector size="10" baseType="lpstr">
      <vt:lpstr>Arial</vt:lpstr>
      <vt:lpstr>Arial Black</vt:lpstr>
      <vt:lpstr>Calibri Light</vt:lpstr>
      <vt:lpstr>Century Gothic</vt:lpstr>
      <vt:lpstr>Wingdings 3</vt:lpstr>
      <vt:lpstr>Cacho</vt:lpstr>
      <vt:lpstr>Apurações Anuais </vt:lpstr>
      <vt:lpstr>Apresentação do PowerPoint</vt:lpstr>
      <vt:lpstr>Apresentação do PowerPoint</vt:lpstr>
      <vt:lpstr>Apresentação personalizada 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27</cp:revision>
  <dcterms:created xsi:type="dcterms:W3CDTF">2015-08-31T22:24:57Z</dcterms:created>
  <dcterms:modified xsi:type="dcterms:W3CDTF">2015-09-23T21:54:06Z</dcterms:modified>
</cp:coreProperties>
</file>