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71456" y="1822141"/>
            <a:ext cx="8915399" cy="2262781"/>
          </a:xfrm>
        </p:spPr>
        <p:txBody>
          <a:bodyPr/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Ommega</a:t>
            </a:r>
            <a:r>
              <a:rPr lang="pt-BR" dirty="0" smtClean="0"/>
              <a:t> </a:t>
            </a:r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78887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6235" y="2523072"/>
            <a:ext cx="8915399" cy="27438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Há 20 anos no mercado sendo a melhor solução para o seu negócio, o sistema da Ommega Data é ideal para empresas de pequeno e médio porte do setor varejista. Seus diferenciais são a facilidade de uso e a qualidade do nosso suporte.</a:t>
            </a:r>
          </a:p>
          <a:p>
            <a:pPr algn="just"/>
            <a:endParaRPr lang="pt-BR" sz="22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4985" y="1517904"/>
            <a:ext cx="8915399" cy="520293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Com a família </a:t>
            </a:r>
            <a:r>
              <a:rPr lang="pt-BR" sz="22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Troll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você pode gerenciar melhor sua empresa em qualquer lugar, a qualquer hora e com toda segurança. </a:t>
            </a:r>
          </a:p>
          <a:p>
            <a:pPr algn="just">
              <a:lnSpc>
                <a:spcPct val="150000"/>
              </a:lnSpc>
            </a:pP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A Família </a:t>
            </a:r>
            <a:r>
              <a:rPr lang="pt-BR" sz="2200" dirty="0" err="1">
                <a:solidFill>
                  <a:schemeClr val="tx1"/>
                </a:solidFill>
                <a:latin typeface="Arial Black" panose="020B0A04020102020204" pitchFamily="34" charset="0"/>
              </a:rPr>
              <a:t>Troll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é composta pelos seguintes módulos:</a:t>
            </a:r>
          </a:p>
          <a:p>
            <a:pPr algn="just">
              <a:lnSpc>
                <a:spcPct val="150000"/>
              </a:lnSpc>
            </a:pPr>
            <a:endParaRPr lang="pt-BR" sz="2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pt-B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461" y="3863022"/>
            <a:ext cx="5394325" cy="267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17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040572" y="1600200"/>
            <a:ext cx="8915399" cy="5047488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pt-BR" sz="2200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Troll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Retaguarda: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O módulo retaguarda é responsável pelo gerenciamento da parte administrativa da empresa como cadastros, recebimentos e pagamentos de duplicatas, inclusão de notas fiscais de entradas e relatórios resumidos e detalhados de todas as informações do sistema.</a:t>
            </a:r>
          </a:p>
          <a:p>
            <a:pPr lvl="0" algn="just">
              <a:lnSpc>
                <a:spcPct val="150000"/>
              </a:lnSpc>
            </a:pP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FRDOC: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Módulo FRDOC é responsável pela emissão de documentos fiscais como, Nota fiscal, Nota fiscal eletrônica, Nota de serviço, Ordem de serviço, Pedido.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818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99605" y="1753340"/>
            <a:ext cx="8915399" cy="5104660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pt-BR" sz="2200" b="1" u="sng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Troll</a:t>
            </a: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PDV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Módulo fiscal homologado pela </a:t>
            </a: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PAF-ECF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 para emissão de documentos fiscais pela impressora fiscal, como cupom fiscal, </a:t>
            </a: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DAV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, Pré-venda, </a:t>
            </a: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DAV-OS;</a:t>
            </a:r>
            <a:endParaRPr lang="pt-BR" sz="22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BR" sz="2200" b="1" u="sng" dirty="0" err="1">
                <a:solidFill>
                  <a:schemeClr val="tx1"/>
                </a:solidFill>
                <a:latin typeface="Arial Black" panose="020B0A04020102020204" pitchFamily="34" charset="0"/>
              </a:rPr>
              <a:t>Result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Módulo financeiro, responsável pela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análise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e levantamento de valores no caixa e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contas da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empresa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;</a:t>
            </a:r>
            <a:endParaRPr lang="pt-BR" sz="2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Quiosque</a:t>
            </a:r>
            <a:r>
              <a:rPr lang="pt-BR" sz="2200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Módulo para consulta de valores dos produtos trabalha em uma estação separada na loja somente para essas consultas;</a:t>
            </a:r>
            <a:endParaRPr lang="pt-BR" sz="22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6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70121" y="2006353"/>
            <a:ext cx="8915399" cy="2375298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Útil: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Módulo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de manutenção e importação de dados do sistema;</a:t>
            </a:r>
          </a:p>
          <a:p>
            <a:pPr lvl="0" algn="just">
              <a:lnSpc>
                <a:spcPct val="150000"/>
              </a:lnSpc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Emissores: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Módulo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de cadastro de emissores para os documentos fiscais e não fiscais do sistema.</a:t>
            </a:r>
          </a:p>
          <a:p>
            <a:endParaRPr lang="pt-B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6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460</TotalTime>
  <Words>248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  <vt:variant>
        <vt:lpstr>Apresentações personalizadas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Calibri Light</vt:lpstr>
      <vt:lpstr>Century Gothic</vt:lpstr>
      <vt:lpstr>Wingdings 3</vt:lpstr>
      <vt:lpstr>Cacho</vt:lpstr>
      <vt:lpstr>Ommega Data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30</cp:revision>
  <dcterms:created xsi:type="dcterms:W3CDTF">2015-08-31T22:24:57Z</dcterms:created>
  <dcterms:modified xsi:type="dcterms:W3CDTF">2015-10-02T01:10:10Z</dcterms:modified>
</cp:coreProperties>
</file>